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Kanit Light" panose="020B0604020202020204" charset="-34"/>
      <p:regular r:id="rId12"/>
    </p:embeddedFont>
    <p:embeddedFont>
      <p:font typeface="Martel San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98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2936"/>
            <a:ext cx="7556421" cy="230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Banking Risk Analytics Portfolio Project: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analyzes customer loan risk profiles from start to finish.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Utilizing Python, SQL, stats, and PowerBI, it helps banks reduce losses.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7112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Goals and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Identify Risk Factors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Analyze key risks across customer income segments.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Predict Loan Defaults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 models to forecast potential defaults accurately.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Help improve credit scoring and approval decisions.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Enhance strategies minimizing financial institution losses.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7938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 and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Loan applications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Credit bureaus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8289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Transaction histories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1985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Handle missing values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6406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Remove duplicates with &gt;95% similarity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4458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Fix inconsistencies and outliers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1985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Validate against defined rules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6406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Ensure integrity for reliable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895588"/>
            <a:ext cx="7286506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Exploratory Data Analysis (EDA)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185725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732" y="207275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Statistical Analysis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52222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Calculate summary stats and correlations.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27838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9732" y="34938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Visualization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732" y="394335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charts to identify trends and patterns.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469951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9732" y="4915019"/>
            <a:ext cx="277641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Segmentation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536448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Group customers by shared traits for targeted insights.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612064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9732" y="633614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Example Insight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732" y="678561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Visualize income, credit score, and default correlations.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9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580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6518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14229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Pandas, NumPy, Scikit-learn for data tasks and seaborn.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185808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26518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SQL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3142298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Extract and transform data from MySQL and PostgreSQL.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185808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26518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PowerBI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314229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interactive dashboards and reports.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4753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584132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Excel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33174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Organize, analyze, visualize, automate, calculate, report.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860"/>
            <a:ext cx="6462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Earning Segment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788801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02871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888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High-Income Earners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3570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Risk from investments and volatile assets.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41352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251484"/>
            <a:ext cx="28726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Middle-Income Earners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7419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Risk tied to job stability and expenses.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79834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Low-Income Earners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1267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Risk related to debt and credit access.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89430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Risk Mitigation Strategies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Tailored Approaches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Customize plans for each earning segment.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Early Warning Systems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Detect defaults before they happen.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30433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Loan Term Adjustments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Recommend interest rate and term changes.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Resource Optimization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Allocate risk management efforts efficiently.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8511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PowerBI Dashboard and Reporting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Interactive Dashboards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visualization of risk indicators.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Customizable Reports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Drill down into specific customer data points.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Easy access for all stakeholders.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Role-based permissions to protect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Conclusion: Impact and 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Improves risk management and reduces losses.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Growth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Expand data sources, improve models, enhance strategies.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Industry Contribution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Promotes data-driven decisions for financial stability.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368</Words>
  <Application>Microsoft Office PowerPoint</Application>
  <PresentationFormat>Custom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Kanit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Namhay kang</cp:lastModifiedBy>
  <cp:revision>3</cp:revision>
  <dcterms:created xsi:type="dcterms:W3CDTF">2025-05-29T13:24:38Z</dcterms:created>
  <dcterms:modified xsi:type="dcterms:W3CDTF">2025-05-29T13:30:45Z</dcterms:modified>
</cp:coreProperties>
</file>